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5665-57C7-4EEB-B015-D90EED1055A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3C02-D900-4EAB-AB63-DF1032776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54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5665-57C7-4EEB-B015-D90EED1055A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3C02-D900-4EAB-AB63-DF1032776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6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5665-57C7-4EEB-B015-D90EED1055A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3C02-D900-4EAB-AB63-DF1032776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8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5665-57C7-4EEB-B015-D90EED1055A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3C02-D900-4EAB-AB63-DF1032776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2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5665-57C7-4EEB-B015-D90EED1055A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3C02-D900-4EAB-AB63-DF1032776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62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5665-57C7-4EEB-B015-D90EED1055A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3C02-D900-4EAB-AB63-DF1032776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64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5665-57C7-4EEB-B015-D90EED1055A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3C02-D900-4EAB-AB63-DF1032776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8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5665-57C7-4EEB-B015-D90EED1055A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3C02-D900-4EAB-AB63-DF1032776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9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5665-57C7-4EEB-B015-D90EED1055A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3C02-D900-4EAB-AB63-DF1032776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7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5665-57C7-4EEB-B015-D90EED1055A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3C02-D900-4EAB-AB63-DF1032776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66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5665-57C7-4EEB-B015-D90EED1055A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3C02-D900-4EAB-AB63-DF1032776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0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65665-57C7-4EEB-B015-D90EED1055A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73C02-D900-4EAB-AB63-DF1032776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6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37036" y="1416909"/>
            <a:ext cx="58571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Section 6.1  </a:t>
            </a:r>
            <a:br>
              <a:rPr lang="en-US" sz="60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US" sz="60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Areas between Curves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19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81" y="3757405"/>
            <a:ext cx="816292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358" y="365677"/>
            <a:ext cx="32956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1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92" y="3170375"/>
            <a:ext cx="8248650" cy="2047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92" y="884996"/>
            <a:ext cx="816292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23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39" y="194020"/>
            <a:ext cx="8229600" cy="2295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214" y="2489545"/>
            <a:ext cx="3219450" cy="2238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01" y="4876179"/>
            <a:ext cx="82962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14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57" y="283057"/>
            <a:ext cx="8172450" cy="3190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923" y="3698599"/>
            <a:ext cx="341947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19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27" y="929308"/>
            <a:ext cx="2876364" cy="23555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045" y="580196"/>
            <a:ext cx="5581650" cy="2914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970" y="4085189"/>
            <a:ext cx="84677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71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8" y="387419"/>
            <a:ext cx="8239125" cy="1590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49" y="2967866"/>
            <a:ext cx="3162300" cy="3248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455" y="2301116"/>
            <a:ext cx="7143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92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807" y="267734"/>
            <a:ext cx="8172450" cy="5686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0399"/>
            <a:ext cx="3162300" cy="3248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549" y="5820810"/>
            <a:ext cx="5524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84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906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87" y="2680731"/>
            <a:ext cx="2460025" cy="2512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73" y="979028"/>
            <a:ext cx="7572375" cy="1533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1" y="0"/>
            <a:ext cx="8991600" cy="771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7458" y="1797556"/>
            <a:ext cx="762762" cy="2137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1028" y="2256902"/>
            <a:ext cx="398145" cy="2556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9173" y="5193257"/>
            <a:ext cx="6894713" cy="15168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6559" y="5650170"/>
            <a:ext cx="307658" cy="1975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9043" y="2057195"/>
            <a:ext cx="137160" cy="2428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5424" y="5669280"/>
            <a:ext cx="109728" cy="19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31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07" y="464318"/>
            <a:ext cx="8067675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233" y="2488902"/>
            <a:ext cx="3343275" cy="2905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131" y="618233"/>
            <a:ext cx="137160" cy="24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44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99" y="394219"/>
            <a:ext cx="8220075" cy="2619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625" y="3285371"/>
            <a:ext cx="3400425" cy="2876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659" y="1394377"/>
            <a:ext cx="398145" cy="25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62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92" y="290513"/>
            <a:ext cx="8372475" cy="5362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413" y="4529345"/>
            <a:ext cx="2717705" cy="224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66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08" y="3648904"/>
            <a:ext cx="3276600" cy="2800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01" y="207066"/>
            <a:ext cx="82962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54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56" y="150330"/>
            <a:ext cx="3276600" cy="2800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43" y="2950680"/>
            <a:ext cx="80962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85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5E39B6-7280-4C0A-AE68-89FAD63CE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685800"/>
            <a:ext cx="81819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43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105" y="1399347"/>
            <a:ext cx="3295650" cy="3105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45" y="465897"/>
            <a:ext cx="8020050" cy="933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45" y="4732475"/>
            <a:ext cx="802005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2</Words>
  <Application>Microsoft Office PowerPoint</Application>
  <PresentationFormat>On-screen Show (4:3)</PresentationFormat>
  <Paragraphs>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Resident</dc:creator>
  <cp:lastModifiedBy>Cary Lee</cp:lastModifiedBy>
  <cp:revision>22</cp:revision>
  <dcterms:created xsi:type="dcterms:W3CDTF">2019-06-06T16:17:25Z</dcterms:created>
  <dcterms:modified xsi:type="dcterms:W3CDTF">2020-01-30T19:40:37Z</dcterms:modified>
</cp:coreProperties>
</file>